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Montserrat" panose="02000505000000020004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B1A8EC-8CE1-4C6E-82DE-3BDA8C03CA10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7392" userDrawn="1">
          <p15:clr>
            <a:srgbClr val="A4A3A4"/>
          </p15:clr>
        </p15:guide>
        <p15:guide id="6" orient="horz" pos="4320" userDrawn="1">
          <p15:clr>
            <a:srgbClr val="A4A3A4"/>
          </p15:clr>
        </p15:guide>
        <p15:guide id="7" orient="horz" pos="288" userDrawn="1">
          <p15:clr>
            <a:srgbClr val="A4A3A4"/>
          </p15:clr>
        </p15:guide>
        <p15:guide id="8" orient="horz" pos="4032" userDrawn="1">
          <p15:clr>
            <a:srgbClr val="A4A3A4"/>
          </p15:clr>
        </p15:guide>
        <p15:guide id="9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748"/>
    <a:srgbClr val="EEF1F4"/>
    <a:srgbClr val="CE171F"/>
    <a:srgbClr val="ACB9C8"/>
    <a:srgbClr val="8296AD"/>
    <a:srgbClr val="595959"/>
    <a:srgbClr val="7C8594"/>
    <a:srgbClr val="535F6D"/>
    <a:srgbClr val="4C698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64" autoAdjust="0"/>
  </p:normalViewPr>
  <p:slideViewPr>
    <p:cSldViewPr snapToGrid="0" showGuides="1">
      <p:cViewPr varScale="1">
        <p:scale>
          <a:sx n="81" d="100"/>
          <a:sy n="81" d="100"/>
        </p:scale>
        <p:origin x="706" y="53"/>
      </p:cViewPr>
      <p:guideLst>
        <p:guide/>
        <p:guide pos="7680"/>
        <p:guide pos="288"/>
        <p:guide pos="7392"/>
        <p:guide orient="horz" pos="4320"/>
        <p:guide orient="horz" pos="288"/>
        <p:guide orient="horz" pos="403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3771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F7FCE9-5FDB-96F2-5E70-64309C4D5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690BF-7B9F-70AC-C9FD-644FC84325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826D-B8FE-4316-95CE-B389C031115E}" type="datetimeFigureOut">
              <a:rPr lang="en-US" smtClean="0">
                <a:latin typeface="Arial" panose="020B0604020202020204" pitchFamily="34" charset="0"/>
              </a:rPr>
              <a:t>3/10/2023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EC855-6679-7AB1-165D-0E37073258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6FF52-B67F-1AEA-BE7D-0105E6860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2C2AE-3BB3-4AE8-A049-D3AD585E4171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7562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03DB08-B6BA-4BEA-86A6-F0746AFF1574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8FD753-89EC-4BD7-A14C-BDEC30314F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9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EB70B94-3B18-28BB-8E4C-E4C7F132E5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18714" y="-1"/>
            <a:ext cx="5667024" cy="6606240"/>
          </a:xfrm>
          <a:custGeom>
            <a:avLst/>
            <a:gdLst>
              <a:gd name="connsiteX0" fmla="*/ 3712440 w 5667024"/>
              <a:gd name="connsiteY0" fmla="*/ 0 h 6606240"/>
              <a:gd name="connsiteX1" fmla="*/ 5667024 w 5667024"/>
              <a:gd name="connsiteY1" fmla="*/ 0 h 6606240"/>
              <a:gd name="connsiteX2" fmla="*/ 5667024 w 5667024"/>
              <a:gd name="connsiteY2" fmla="*/ 6606240 h 6606240"/>
              <a:gd name="connsiteX3" fmla="*/ 0 w 5667024"/>
              <a:gd name="connsiteY3" fmla="*/ 3198410 h 6606240"/>
              <a:gd name="connsiteX4" fmla="*/ 0 w 5667024"/>
              <a:gd name="connsiteY4" fmla="*/ 2056121 h 66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7024" h="6606240">
                <a:moveTo>
                  <a:pt x="3712440" y="0"/>
                </a:moveTo>
                <a:lnTo>
                  <a:pt x="5667024" y="0"/>
                </a:lnTo>
                <a:lnTo>
                  <a:pt x="5667024" y="6606240"/>
                </a:lnTo>
                <a:lnTo>
                  <a:pt x="0" y="3198410"/>
                </a:lnTo>
                <a:lnTo>
                  <a:pt x="0" y="205612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78" r="-178"/>
            </a:stretch>
          </a:blip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3" name="Title 72">
            <a:extLst>
              <a:ext uri="{FF2B5EF4-FFF2-40B4-BE49-F238E27FC236}">
                <a16:creationId xmlns:a16="http://schemas.microsoft.com/office/drawing/2014/main" id="{086ED41A-EAAD-0EAE-3E3A-AD08B376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624328"/>
            <a:ext cx="5925311" cy="2414016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283748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984811E-CABF-3526-7CE9-A51C8A13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5161317"/>
            <a:ext cx="8988551" cy="638765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400" b="0" i="0" u="none" baseline="0">
                <a:solidFill>
                  <a:srgbClr val="000000"/>
                </a:solidFill>
                <a:latin typeface="Montserrat" panose="02000505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subtitle style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62">
            <a:extLst>
              <a:ext uri="{FF2B5EF4-FFF2-40B4-BE49-F238E27FC236}">
                <a16:creationId xmlns:a16="http://schemas.microsoft.com/office/drawing/2014/main" id="{FD177646-BCB8-F629-C291-36526ED38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3942" y="4942376"/>
            <a:ext cx="945904" cy="1043558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199" b="-199"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019DCA-0D36-3F31-11E3-D213C9A133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6" y="884128"/>
            <a:ext cx="3563107" cy="846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6830AC-3070-5C37-5FFC-269F3ACFBA5F}"/>
              </a:ext>
            </a:extLst>
          </p:cNvPr>
          <p:cNvSpPr txBox="1"/>
          <p:nvPr userDrawn="1"/>
        </p:nvSpPr>
        <p:spPr>
          <a:xfrm>
            <a:off x="365427" y="6510528"/>
            <a:ext cx="115583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pc="280" baseline="0" dirty="0">
                <a:solidFill>
                  <a:schemeClr val="accent2"/>
                </a:solidFill>
              </a:rPr>
              <a:t>THE INTERNATIONAL ASSOCIATION FOR THE ENGINEERING MODELLING, ANALYSIS, AND SIMULATION COMMUNITY.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31BB06-9A2F-A1D9-9683-D970FB25B69D}"/>
              </a:ext>
            </a:extLst>
          </p:cNvPr>
          <p:cNvSpPr txBox="1"/>
          <p:nvPr userDrawn="1"/>
        </p:nvSpPr>
        <p:spPr>
          <a:xfrm>
            <a:off x="365426" y="6134573"/>
            <a:ext cx="2093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>
                <a:solidFill>
                  <a:schemeClr val="accent1"/>
                </a:solidFill>
              </a:rPr>
              <a:t>nafems.org</a:t>
            </a:r>
            <a:endParaRPr lang="en-GB" sz="1600" spc="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52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EE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8938A32-00CE-3FB0-1464-982CC42C0B44}"/>
              </a:ext>
            </a:extLst>
          </p:cNvPr>
          <p:cNvSpPr/>
          <p:nvPr userDrawn="1"/>
        </p:nvSpPr>
        <p:spPr>
          <a:xfrm flipH="1">
            <a:off x="3104518" y="2838991"/>
            <a:ext cx="2380664" cy="2744776"/>
          </a:xfrm>
          <a:custGeom>
            <a:avLst/>
            <a:gdLst>
              <a:gd name="connsiteX0" fmla="*/ 2389964 w 2389963"/>
              <a:gd name="connsiteY0" fmla="*/ 1385976 h 2765191"/>
              <a:gd name="connsiteX1" fmla="*/ 0 w 2389963"/>
              <a:gd name="connsiteY1" fmla="*/ 2765192 h 2765191"/>
              <a:gd name="connsiteX2" fmla="*/ 0 w 2389963"/>
              <a:gd name="connsiteY2" fmla="*/ 0 h 27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9963" h="2765191">
                <a:moveTo>
                  <a:pt x="2389964" y="1385976"/>
                </a:moveTo>
                <a:lnTo>
                  <a:pt x="0" y="2765192"/>
                </a:lnTo>
                <a:lnTo>
                  <a:pt x="0" y="0"/>
                </a:lnTo>
                <a:close/>
              </a:path>
            </a:pathLst>
          </a:custGeom>
          <a:solidFill>
            <a:srgbClr val="CE171F"/>
          </a:solidFill>
          <a:ln w="337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5D8A517-94C2-68A1-ED5B-78263242E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F7173D-17A7-C441-AACB-9D01692AB07D}"/>
              </a:ext>
            </a:extLst>
          </p:cNvPr>
          <p:cNvCxnSpPr>
            <a:cxnSpLocks/>
          </p:cNvCxnSpPr>
          <p:nvPr userDrawn="1"/>
        </p:nvCxnSpPr>
        <p:spPr>
          <a:xfrm>
            <a:off x="7418829" y="2532327"/>
            <a:ext cx="356100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78BB64-9D3A-05F6-4C38-B9CF08CA3D76}"/>
              </a:ext>
            </a:extLst>
          </p:cNvPr>
          <p:cNvCxnSpPr>
            <a:cxnSpLocks/>
          </p:cNvCxnSpPr>
          <p:nvPr userDrawn="1"/>
        </p:nvCxnSpPr>
        <p:spPr>
          <a:xfrm>
            <a:off x="7418829" y="3488583"/>
            <a:ext cx="356100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EA5AA6-2FC7-911A-13CC-24C6E8AECD27}"/>
              </a:ext>
            </a:extLst>
          </p:cNvPr>
          <p:cNvCxnSpPr>
            <a:cxnSpLocks/>
          </p:cNvCxnSpPr>
          <p:nvPr userDrawn="1"/>
        </p:nvCxnSpPr>
        <p:spPr>
          <a:xfrm>
            <a:off x="7418829" y="4444839"/>
            <a:ext cx="356100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CBDB41-E2C8-0AB4-DB10-D7693CFF399B}"/>
              </a:ext>
            </a:extLst>
          </p:cNvPr>
          <p:cNvCxnSpPr>
            <a:cxnSpLocks/>
          </p:cNvCxnSpPr>
          <p:nvPr userDrawn="1"/>
        </p:nvCxnSpPr>
        <p:spPr>
          <a:xfrm>
            <a:off x="7418829" y="5401095"/>
            <a:ext cx="356100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F9FB556-01A9-F0FE-8805-991348AFFE57}"/>
              </a:ext>
            </a:extLst>
          </p:cNvPr>
          <p:cNvSpPr/>
          <p:nvPr userDrawn="1"/>
        </p:nvSpPr>
        <p:spPr>
          <a:xfrm flipH="1">
            <a:off x="0" y="0"/>
            <a:ext cx="5489847" cy="6018713"/>
          </a:xfrm>
          <a:custGeom>
            <a:avLst/>
            <a:gdLst>
              <a:gd name="connsiteX0" fmla="*/ 5489847 w 5489847"/>
              <a:gd name="connsiteY0" fmla="*/ 0 h 6018713"/>
              <a:gd name="connsiteX1" fmla="*/ 4870333 w 5489847"/>
              <a:gd name="connsiteY1" fmla="*/ 0 h 6018713"/>
              <a:gd name="connsiteX2" fmla="*/ 0 w 5489847"/>
              <a:gd name="connsiteY2" fmla="*/ 2838030 h 6018713"/>
              <a:gd name="connsiteX3" fmla="*/ 5489847 w 5489847"/>
              <a:gd name="connsiteY3" fmla="*/ 6018713 h 601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9847" h="6018713">
                <a:moveTo>
                  <a:pt x="5489847" y="0"/>
                </a:moveTo>
                <a:lnTo>
                  <a:pt x="4870333" y="0"/>
                </a:lnTo>
                <a:lnTo>
                  <a:pt x="0" y="2838030"/>
                </a:lnTo>
                <a:lnTo>
                  <a:pt x="5489847" y="6018713"/>
                </a:lnTo>
                <a:close/>
              </a:path>
            </a:pathLst>
          </a:custGeom>
          <a:solidFill>
            <a:srgbClr val="283748"/>
          </a:solidFill>
          <a:ln w="391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13394B-8BAC-A6D4-0773-3657A21AF6BB}"/>
              </a:ext>
            </a:extLst>
          </p:cNvPr>
          <p:cNvSpPr/>
          <p:nvPr userDrawn="1"/>
        </p:nvSpPr>
        <p:spPr>
          <a:xfrm>
            <a:off x="12101689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7B38F4B3-D532-0E68-D8C7-C2EBF06C73C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4278364" cy="5601433"/>
          </a:xfrm>
          <a:custGeom>
            <a:avLst/>
            <a:gdLst>
              <a:gd name="connsiteX0" fmla="*/ 0 w 4278364"/>
              <a:gd name="connsiteY0" fmla="*/ 0 h 5601433"/>
              <a:gd name="connsiteX1" fmla="*/ 4278364 w 4278364"/>
              <a:gd name="connsiteY1" fmla="*/ 0 h 5601433"/>
              <a:gd name="connsiteX2" fmla="*/ 4278364 w 4278364"/>
              <a:gd name="connsiteY2" fmla="*/ 1360436 h 5601433"/>
              <a:gd name="connsiteX3" fmla="*/ 4253758 w 4278364"/>
              <a:gd name="connsiteY3" fmla="*/ 1374719 h 5601433"/>
              <a:gd name="connsiteX4" fmla="*/ 4278364 w 4278364"/>
              <a:gd name="connsiteY4" fmla="*/ 1374719 h 5601433"/>
              <a:gd name="connsiteX5" fmla="*/ 4278364 w 4278364"/>
              <a:gd name="connsiteY5" fmla="*/ 3117988 h 5601433"/>
              <a:gd name="connsiteX6" fmla="*/ 0 w 4278364"/>
              <a:gd name="connsiteY6" fmla="*/ 5601433 h 560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8364" h="5601433">
                <a:moveTo>
                  <a:pt x="0" y="0"/>
                </a:moveTo>
                <a:lnTo>
                  <a:pt x="4278364" y="0"/>
                </a:lnTo>
                <a:lnTo>
                  <a:pt x="4278364" y="1360436"/>
                </a:lnTo>
                <a:lnTo>
                  <a:pt x="4253758" y="1374719"/>
                </a:lnTo>
                <a:lnTo>
                  <a:pt x="4278364" y="1374719"/>
                </a:lnTo>
                <a:lnTo>
                  <a:pt x="4278364" y="3117988"/>
                </a:lnTo>
                <a:lnTo>
                  <a:pt x="0" y="5601433"/>
                </a:lnTo>
                <a:close/>
              </a:path>
            </a:pathLst>
          </a:custGeom>
          <a:blipFill>
            <a:blip r:embed="rId3"/>
            <a:stretch>
              <a:fillRect l="-178" r="-178"/>
            </a:stretch>
          </a:blip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3" name="Title 41">
            <a:extLst>
              <a:ext uri="{FF2B5EF4-FFF2-40B4-BE49-F238E27FC236}">
                <a16:creationId xmlns:a16="http://schemas.microsoft.com/office/drawing/2014/main" id="{82AC3E1B-E36F-6240-1025-711585C702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189605" y="609651"/>
            <a:ext cx="3826397" cy="910056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5400" b="1" i="0" u="none" baseline="0">
                <a:solidFill>
                  <a:srgbClr val="283748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35D74FF-4783-2C71-6C3B-98903DD4151F}"/>
              </a:ext>
            </a:extLst>
          </p:cNvPr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7418829" y="1789766"/>
            <a:ext cx="3593933" cy="30777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000" b="0" i="0" u="none" baseline="0">
                <a:solidFill>
                  <a:srgbClr val="000000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B9106E29-B4FE-BF5A-668F-C1725EFB26A4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7418829" y="2103187"/>
            <a:ext cx="2476640" cy="21544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1400" b="0" i="0" u="none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asis Grotesque Arabic Pro Lt" panose="020B0303030604040103" pitchFamily="34" charset="0"/>
              </a:rPr>
              <a:t>Lorem ipsum dolor sit amet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C25687BB-CB42-A62B-0B99-85E523A45E5C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6189605" y="1772598"/>
            <a:ext cx="1108061" cy="66479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D21243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0A6B755-C18C-4E71-192B-485CD5CC7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829" y="2746022"/>
            <a:ext cx="3593933" cy="30777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000" b="0" i="0" u="none" baseline="0">
                <a:solidFill>
                  <a:srgbClr val="000000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A33066A7-2BD7-62F7-0927-EFC98153676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418829" y="3059443"/>
            <a:ext cx="2476640" cy="21544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1400" b="0" i="0" u="none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asis Grotesque Arabic Pro Lt" panose="020B0303030604040103" pitchFamily="34" charset="0"/>
              </a:rPr>
              <a:t>Lorem ipsum dolor sit amet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0991BD1-703F-09F8-A4A3-363793869B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8829" y="3699137"/>
            <a:ext cx="3593933" cy="30777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000" b="0" i="0" u="none" baseline="0">
                <a:solidFill>
                  <a:srgbClr val="000000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CE072890-FBA5-7ABA-E843-F99185DA365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418829" y="4012558"/>
            <a:ext cx="2476640" cy="21544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1400" b="0" i="0" u="none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asis Grotesque Arabic Pro Lt" panose="020B0303030604040103" pitchFamily="34" charset="0"/>
              </a:rPr>
              <a:t>Lorem ipsum dolor sit amet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E7968EB2-6704-F7F4-6BFE-0901357AAA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18829" y="4656287"/>
            <a:ext cx="3593933" cy="30777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000" b="0" i="0" u="none" baseline="0">
                <a:solidFill>
                  <a:srgbClr val="000000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D91D2D91-D2C2-92BD-000A-5C959D007EA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7418829" y="4969708"/>
            <a:ext cx="2476640" cy="21544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1400" b="0" i="0" u="none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asis Grotesque Arabic Pro Lt" panose="020B0303030604040103" pitchFamily="34" charset="0"/>
              </a:rPr>
              <a:t>Lorem ipsum dolor sit amet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314AD88-092B-8893-0278-EF79543A8E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8829" y="5617039"/>
            <a:ext cx="3593933" cy="30777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000" b="0" i="0" u="none" baseline="0">
                <a:solidFill>
                  <a:srgbClr val="000000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7E294F62-B4EB-C4AD-C0CA-881030A4CF90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418829" y="5930460"/>
            <a:ext cx="2476640" cy="21544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1400" b="0" i="0" u="none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asis Grotesque Arabic Pro Lt" panose="020B0303030604040103" pitchFamily="34" charset="0"/>
              </a:rPr>
              <a:t>Lorem ipsum dolor sit amet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C7F4482D-5312-6931-F7CE-73BD15932F1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9605" y="2728854"/>
            <a:ext cx="1108061" cy="66479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D21243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D64466F8-EAD2-4D80-680F-EE920A9DDA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189605" y="3685110"/>
            <a:ext cx="1108061" cy="66479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D21243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C54DBC17-6074-3E5B-49C7-46EBDCD4444B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189605" y="4641366"/>
            <a:ext cx="1108061" cy="66479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D21243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342A7550-E5F8-7F39-6CB6-7F338A88E9C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89605" y="5597623"/>
            <a:ext cx="1108061" cy="66479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D21243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16220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527CDD-7FD0-CCAD-59A1-A3B2A62F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92"/>
            <a:ext cx="11277600" cy="8792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F749F1-3F58-EC70-D71F-9ADB68E317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13634"/>
            <a:ext cx="11277600" cy="498716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2C55CBE-9CF3-2856-95D1-26E26A8F1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C67E91-155F-9580-FF19-5A22AB036193}"/>
              </a:ext>
            </a:extLst>
          </p:cNvPr>
          <p:cNvSpPr/>
          <p:nvPr userDrawn="1"/>
        </p:nvSpPr>
        <p:spPr>
          <a:xfrm>
            <a:off x="0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501BAF-D47B-50C4-CC1D-CEEE44B4CB78}"/>
              </a:ext>
            </a:extLst>
          </p:cNvPr>
          <p:cNvSpPr/>
          <p:nvPr userDrawn="1"/>
        </p:nvSpPr>
        <p:spPr>
          <a:xfrm>
            <a:off x="457200" y="6489240"/>
            <a:ext cx="271650" cy="2716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3F9D-3D77-415A-9C37-B8D2E4252B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837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837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55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527CDD-7FD0-CCAD-59A1-A3B2A62F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92"/>
            <a:ext cx="11277600" cy="8461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F749F1-3F58-EC70-D71F-9ADB68E317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198" y="1909472"/>
            <a:ext cx="5434887" cy="38918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2C55CBE-9CF3-2856-95D1-26E26A8F1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C67E91-155F-9580-FF19-5A22AB036193}"/>
              </a:ext>
            </a:extLst>
          </p:cNvPr>
          <p:cNvSpPr/>
          <p:nvPr userDrawn="1"/>
        </p:nvSpPr>
        <p:spPr>
          <a:xfrm>
            <a:off x="0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13751C-0740-C28D-4514-C4F2D1F2A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13635"/>
            <a:ext cx="5434886" cy="370089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Tx/>
              <a:buNone/>
              <a:defRPr kumimoji="0" sz="1800" b="0" i="0" u="none" baseline="0">
                <a:solidFill>
                  <a:srgbClr val="CE171F"/>
                </a:solidFill>
                <a:latin typeface="Montserrat" panose="03000500000000000000" pitchFamily="66" charset="0"/>
                <a:cs typeface="Montserrat" panose="03000500000000000000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 typeface="Montserrat" pitchFamily="50" charset="0"/>
              <a:buNone/>
              <a:defRPr/>
            </a:pPr>
            <a:r>
              <a:rPr lang="en-US" dirty="0">
                <a:solidFill>
                  <a:srgbClr val="CE171F"/>
                </a:solidFill>
                <a:latin typeface="Montserrat" panose="00000700000000000000" pitchFamily="2" charset="0"/>
                <a:cs typeface="Segoe UI Light" panose="020B0502040204020203" pitchFamily="34" charset="0"/>
              </a:rPr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733B360A-2523-71FC-2783-CF8E78AA99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95623" y="1909472"/>
            <a:ext cx="5434887" cy="38918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27A5848-1085-C09D-2F68-533376B3D94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95623" y="1413635"/>
            <a:ext cx="5434886" cy="370089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Tx/>
              <a:buNone/>
              <a:defRPr kumimoji="0" sz="1800" b="0" i="0" u="none" baseline="0">
                <a:solidFill>
                  <a:srgbClr val="CE171F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 typeface="Montserrat" pitchFamily="50" charset="0"/>
              <a:buNone/>
              <a:defRPr/>
            </a:pPr>
            <a:r>
              <a:rPr lang="en-US" dirty="0">
                <a:solidFill>
                  <a:srgbClr val="CE171F"/>
                </a:solidFill>
                <a:latin typeface="Montserrat" panose="00000700000000000000" pitchFamily="2" charset="0"/>
                <a:cs typeface="Segoe UI Light" panose="020B0502040204020203" pitchFamily="34" charset="0"/>
              </a:rPr>
              <a:t>Click to edit Master text styles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61DBE6-32B0-7817-D01A-DD15DEEA0010}"/>
              </a:ext>
            </a:extLst>
          </p:cNvPr>
          <p:cNvSpPr/>
          <p:nvPr userDrawn="1"/>
        </p:nvSpPr>
        <p:spPr>
          <a:xfrm>
            <a:off x="457200" y="6489240"/>
            <a:ext cx="271650" cy="2716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3F9D-3D77-415A-9C37-B8D2E4252B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837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837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18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F749F1-3F58-EC70-D71F-9ADB68E317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199" y="1909472"/>
            <a:ext cx="3193962" cy="38918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2C55CBE-9CF3-2856-95D1-26E26A8F1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C67E91-155F-9580-FF19-5A22AB036193}"/>
              </a:ext>
            </a:extLst>
          </p:cNvPr>
          <p:cNvSpPr/>
          <p:nvPr userDrawn="1"/>
        </p:nvSpPr>
        <p:spPr>
          <a:xfrm>
            <a:off x="0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13751C-0740-C28D-4514-C4F2D1F2A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13635"/>
            <a:ext cx="3193962" cy="370089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Tx/>
              <a:buNone/>
              <a:defRPr kumimoji="0" sz="1800" b="0" i="0" u="none" baseline="0">
                <a:solidFill>
                  <a:srgbClr val="CE171F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 typeface="Montserrat" pitchFamily="50" charset="0"/>
              <a:buNone/>
              <a:defRPr/>
            </a:pPr>
            <a:r>
              <a:rPr lang="en-US" dirty="0">
                <a:solidFill>
                  <a:srgbClr val="CE171F"/>
                </a:solidFill>
                <a:latin typeface="Montserrat" panose="00000700000000000000" pitchFamily="2" charset="0"/>
                <a:cs typeface="Segoe UI Light" panose="020B0502040204020203" pitchFamily="34" charset="0"/>
              </a:rPr>
              <a:t>Click to edit Master text styles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93676F9B-A28C-B90D-53EF-D75FA90DF9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96874" y="1909472"/>
            <a:ext cx="3193962" cy="38918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CAA80CC-F0BE-86CC-FAEA-CD404152458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496874" y="1413635"/>
            <a:ext cx="3193962" cy="370089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Tx/>
              <a:buNone/>
              <a:defRPr kumimoji="0" sz="1800" b="0" i="0" u="none" baseline="0">
                <a:solidFill>
                  <a:srgbClr val="CE171F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 typeface="Montserrat" pitchFamily="50" charset="0"/>
              <a:buNone/>
              <a:defRPr/>
            </a:pPr>
            <a:r>
              <a:rPr lang="en-US" dirty="0">
                <a:solidFill>
                  <a:srgbClr val="CE171F"/>
                </a:solidFill>
                <a:latin typeface="Montserrat" panose="00000700000000000000" pitchFamily="2" charset="0"/>
                <a:cs typeface="Segoe UI Light" panose="020B0502040204020203" pitchFamily="34" charset="0"/>
              </a:rPr>
              <a:t>Click to edit Master text styles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1FC73834-A1E6-C383-D42C-A0DDC00AA1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36549" y="1909472"/>
            <a:ext cx="3193962" cy="38918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6409100-71D9-0211-8656-E5A0D74AF84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536549" y="1413635"/>
            <a:ext cx="3193962" cy="370089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Tx/>
              <a:buNone/>
              <a:defRPr kumimoji="0" sz="1800" b="0" i="0" u="none" baseline="0">
                <a:solidFill>
                  <a:srgbClr val="CE171F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 typeface="Montserrat" pitchFamily="50" charset="0"/>
              <a:buNone/>
              <a:defRPr/>
            </a:pPr>
            <a:r>
              <a:rPr lang="en-US" dirty="0">
                <a:solidFill>
                  <a:srgbClr val="CE171F"/>
                </a:solidFill>
                <a:latin typeface="Montserrat" panose="00000700000000000000" pitchFamily="2" charset="0"/>
                <a:cs typeface="Segoe UI Light" panose="020B0502040204020203" pitchFamily="34" charset="0"/>
              </a:rPr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45240-3A29-9BF5-B959-4F7B79FB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3091"/>
            <a:ext cx="11273311" cy="9115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125797-C06C-F98D-C83A-DCA0414FF523}"/>
              </a:ext>
            </a:extLst>
          </p:cNvPr>
          <p:cNvSpPr/>
          <p:nvPr userDrawn="1"/>
        </p:nvSpPr>
        <p:spPr>
          <a:xfrm>
            <a:off x="457200" y="6489240"/>
            <a:ext cx="271650" cy="2716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3F9D-3D77-415A-9C37-B8D2E4252B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837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837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527CDD-7FD0-CCAD-59A1-A3B2A62F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92"/>
            <a:ext cx="11277600" cy="55399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2C55CBE-9CF3-2856-95D1-26E26A8F1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C67E91-155F-9580-FF19-5A22AB036193}"/>
              </a:ext>
            </a:extLst>
          </p:cNvPr>
          <p:cNvSpPr/>
          <p:nvPr userDrawn="1"/>
        </p:nvSpPr>
        <p:spPr>
          <a:xfrm>
            <a:off x="0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8625793-B31A-7174-D34B-8E7D5D7CC1F7}"/>
              </a:ext>
            </a:extLst>
          </p:cNvPr>
          <p:cNvSpPr/>
          <p:nvPr userDrawn="1"/>
        </p:nvSpPr>
        <p:spPr>
          <a:xfrm flipH="1">
            <a:off x="9454675" y="0"/>
            <a:ext cx="2737325" cy="5190288"/>
          </a:xfrm>
          <a:custGeom>
            <a:avLst/>
            <a:gdLst>
              <a:gd name="connsiteX0" fmla="*/ 2737325 w 2737325"/>
              <a:gd name="connsiteY0" fmla="*/ 0 h 5190288"/>
              <a:gd name="connsiteX1" fmla="*/ 0 w 2737325"/>
              <a:gd name="connsiteY1" fmla="*/ 0 h 5190288"/>
              <a:gd name="connsiteX2" fmla="*/ 0 w 2737325"/>
              <a:gd name="connsiteY2" fmla="*/ 5190288 h 5190288"/>
              <a:gd name="connsiteX3" fmla="*/ 2734158 w 2737325"/>
              <a:gd name="connsiteY3" fmla="*/ 3540322 h 519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325" h="5190288">
                <a:moveTo>
                  <a:pt x="2737325" y="0"/>
                </a:moveTo>
                <a:lnTo>
                  <a:pt x="0" y="0"/>
                </a:lnTo>
                <a:lnTo>
                  <a:pt x="0" y="5190288"/>
                </a:lnTo>
                <a:lnTo>
                  <a:pt x="2734158" y="3540322"/>
                </a:lnTo>
                <a:close/>
              </a:path>
            </a:pathLst>
          </a:custGeom>
          <a:solidFill>
            <a:srgbClr val="CE171F"/>
          </a:solidFill>
          <a:ln w="337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FEC8DCE1-F90F-7CB5-571D-9C116DF377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51548"/>
            <a:ext cx="6019799" cy="431809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87996EA5-C088-CCDA-BB67-D3E8F2654E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9652" y="1041400"/>
            <a:ext cx="4248150" cy="4775202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183735-9C1F-0F01-74BC-DB677E2331E1}"/>
              </a:ext>
            </a:extLst>
          </p:cNvPr>
          <p:cNvSpPr/>
          <p:nvPr userDrawn="1"/>
        </p:nvSpPr>
        <p:spPr>
          <a:xfrm>
            <a:off x="457200" y="6489240"/>
            <a:ext cx="271650" cy="2716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3F9D-3D77-415A-9C37-B8D2E4252B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837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837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0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4A65CCA-6A0D-F581-9895-CF61A89972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384"/>
            <a:ext cx="6021324" cy="3642136"/>
          </a:xfrm>
          <a:custGeom>
            <a:avLst/>
            <a:gdLst>
              <a:gd name="connsiteX0" fmla="*/ 0 w 6021324"/>
              <a:gd name="connsiteY0" fmla="*/ 0 h 3642136"/>
              <a:gd name="connsiteX1" fmla="*/ 6021324 w 6021324"/>
              <a:gd name="connsiteY1" fmla="*/ 0 h 3642136"/>
              <a:gd name="connsiteX2" fmla="*/ 2819306 w 6021324"/>
              <a:gd name="connsiteY2" fmla="*/ 1928865 h 3642136"/>
              <a:gd name="connsiteX3" fmla="*/ 1039699 w 6021324"/>
              <a:gd name="connsiteY3" fmla="*/ 942745 h 3642136"/>
              <a:gd name="connsiteX4" fmla="*/ 1038423 w 6021324"/>
              <a:gd name="connsiteY4" fmla="*/ 3005559 h 3642136"/>
              <a:gd name="connsiteX5" fmla="*/ 0 w 6021324"/>
              <a:gd name="connsiteY5" fmla="*/ 3642136 h 364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1324" h="3642136">
                <a:moveTo>
                  <a:pt x="0" y="0"/>
                </a:moveTo>
                <a:lnTo>
                  <a:pt x="6021324" y="0"/>
                </a:lnTo>
                <a:lnTo>
                  <a:pt x="2819306" y="1928865"/>
                </a:lnTo>
                <a:lnTo>
                  <a:pt x="1039699" y="942745"/>
                </a:lnTo>
                <a:lnTo>
                  <a:pt x="1038423" y="3005559"/>
                </a:lnTo>
                <a:lnTo>
                  <a:pt x="0" y="3642136"/>
                </a:lnTo>
                <a:close/>
              </a:path>
            </a:pathLst>
          </a:custGeom>
          <a:blipFill>
            <a:blip r:embed="rId3"/>
            <a:stretch>
              <a:fillRect l="-178" r="-178"/>
            </a:stretch>
          </a:blip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74">
            <a:extLst>
              <a:ext uri="{FF2B5EF4-FFF2-40B4-BE49-F238E27FC236}">
                <a16:creationId xmlns:a16="http://schemas.microsoft.com/office/drawing/2014/main" id="{4364E022-3381-6DBB-083E-CD33E09E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78" y="4513051"/>
            <a:ext cx="5820389" cy="149579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5400" b="1" i="0" u="none" baseline="0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222975E-5BD3-2408-3BA6-7276E80395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4679" y="2033861"/>
            <a:ext cx="1942656" cy="1329595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9600" b="0" i="0" u="none" baseline="0">
                <a:solidFill>
                  <a:srgbClr val="FFFFFF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15039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Embe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E7238-F45A-9BC3-B42D-907B41221671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2749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A20DF0B-CD56-1202-48C8-93FB73071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F146FE-9B73-6249-72E0-06893C413238}"/>
              </a:ext>
            </a:extLst>
          </p:cNvPr>
          <p:cNvSpPr/>
          <p:nvPr userDrawn="1"/>
        </p:nvSpPr>
        <p:spPr>
          <a:xfrm>
            <a:off x="0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18B350-8B53-58BB-AE45-5CCBDA455D88}"/>
              </a:ext>
            </a:extLst>
          </p:cNvPr>
          <p:cNvSpPr/>
          <p:nvPr userDrawn="1"/>
        </p:nvSpPr>
        <p:spPr>
          <a:xfrm flipH="1">
            <a:off x="587485" y="3897036"/>
            <a:ext cx="390412" cy="3904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Shape 2895">
            <a:extLst>
              <a:ext uri="{FF2B5EF4-FFF2-40B4-BE49-F238E27FC236}">
                <a16:creationId xmlns:a16="http://schemas.microsoft.com/office/drawing/2014/main" id="{A7003015-9357-E263-47F1-59040FBB06A7}"/>
              </a:ext>
            </a:extLst>
          </p:cNvPr>
          <p:cNvSpPr/>
          <p:nvPr userDrawn="1"/>
        </p:nvSpPr>
        <p:spPr>
          <a:xfrm rot="5400000" flipH="1">
            <a:off x="819258" y="3917790"/>
            <a:ext cx="174451" cy="348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7" y="15709"/>
                  <a:pt x="20102" y="15764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4"/>
                  <a:pt x="1253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10" y="16458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29" y="21600"/>
                  <a:pt x="10800" y="21600"/>
                </a:cubicBezTo>
                <a:cubicBezTo>
                  <a:pt x="11071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0" y="16458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CE9CBE-10E9-FCB3-049F-EAFBB808D3EA}"/>
              </a:ext>
            </a:extLst>
          </p:cNvPr>
          <p:cNvSpPr/>
          <p:nvPr userDrawn="1"/>
        </p:nvSpPr>
        <p:spPr>
          <a:xfrm>
            <a:off x="11214104" y="3897036"/>
            <a:ext cx="390412" cy="3904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hape 2895">
            <a:extLst>
              <a:ext uri="{FF2B5EF4-FFF2-40B4-BE49-F238E27FC236}">
                <a16:creationId xmlns:a16="http://schemas.microsoft.com/office/drawing/2014/main" id="{2B56C8AB-DA02-8FE6-2678-FDB2CB5B8895}"/>
              </a:ext>
            </a:extLst>
          </p:cNvPr>
          <p:cNvSpPr/>
          <p:nvPr userDrawn="1"/>
        </p:nvSpPr>
        <p:spPr>
          <a:xfrm rot="16200000">
            <a:off x="11198292" y="3917790"/>
            <a:ext cx="174451" cy="348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7" y="15709"/>
                  <a:pt x="20102" y="15764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4"/>
                  <a:pt x="1253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10" y="16458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29" y="21600"/>
                  <a:pt x="10800" y="21600"/>
                </a:cubicBezTo>
                <a:cubicBezTo>
                  <a:pt x="11071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0" y="16458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3985CEC2-A81A-0C39-05BC-64FE2D34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91"/>
            <a:ext cx="11147316" cy="74149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6" name="Media Placeholder 25">
            <a:extLst>
              <a:ext uri="{FF2B5EF4-FFF2-40B4-BE49-F238E27FC236}">
                <a16:creationId xmlns:a16="http://schemas.microsoft.com/office/drawing/2014/main" id="{76B6DAEB-6139-A436-85BB-44EF3A9ED6C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25600" y="1212562"/>
            <a:ext cx="8940800" cy="5027494"/>
          </a:xfr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</a:ln>
          <a:effectLst>
            <a:outerShdw blurRad="838200" dist="381000" dir="8100000" sx="95000" sy="95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 algn="ctr">
              <a:defRPr kumimoji="0" lang="en-US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icon to add media</a:t>
            </a:r>
          </a:p>
        </p:txBody>
      </p:sp>
      <p:sp>
        <p:nvSpPr>
          <p:cNvPr id="31" name="Text Placeholder 62">
            <a:extLst>
              <a:ext uri="{FF2B5EF4-FFF2-40B4-BE49-F238E27FC236}">
                <a16:creationId xmlns:a16="http://schemas.microsoft.com/office/drawing/2014/main" id="{FF0D241A-1694-6147-BB2C-9366DAB3B9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1755" y="3162064"/>
            <a:ext cx="1128490" cy="112849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-186" b="-186"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568A42-C0F3-0295-CFD5-A9046D18EAA4}"/>
              </a:ext>
            </a:extLst>
          </p:cNvPr>
          <p:cNvSpPr/>
          <p:nvPr userDrawn="1"/>
        </p:nvSpPr>
        <p:spPr>
          <a:xfrm>
            <a:off x="457200" y="6489240"/>
            <a:ext cx="271650" cy="2716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3F9D-3D77-415A-9C37-B8D2E4252B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837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837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61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A212623-ED75-8875-BEF4-621433F8402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" y="251759"/>
            <a:ext cx="5667024" cy="6606240"/>
          </a:xfrm>
          <a:custGeom>
            <a:avLst/>
            <a:gdLst>
              <a:gd name="connsiteX0" fmla="*/ 0 w 5667024"/>
              <a:gd name="connsiteY0" fmla="*/ 0 h 6606240"/>
              <a:gd name="connsiteX1" fmla="*/ 5667024 w 5667024"/>
              <a:gd name="connsiteY1" fmla="*/ 3407830 h 6606240"/>
              <a:gd name="connsiteX2" fmla="*/ 5667024 w 5667024"/>
              <a:gd name="connsiteY2" fmla="*/ 4550119 h 6606240"/>
              <a:gd name="connsiteX3" fmla="*/ 1954584 w 5667024"/>
              <a:gd name="connsiteY3" fmla="*/ 6606240 h 6606240"/>
              <a:gd name="connsiteX4" fmla="*/ 0 w 5667024"/>
              <a:gd name="connsiteY4" fmla="*/ 6606240 h 66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7024" h="6606240">
                <a:moveTo>
                  <a:pt x="0" y="0"/>
                </a:moveTo>
                <a:lnTo>
                  <a:pt x="5667024" y="3407830"/>
                </a:lnTo>
                <a:lnTo>
                  <a:pt x="5667024" y="4550119"/>
                </a:lnTo>
                <a:lnTo>
                  <a:pt x="1954584" y="6606240"/>
                </a:lnTo>
                <a:lnTo>
                  <a:pt x="0" y="660624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78" r="-178"/>
            </a:stretch>
          </a:blip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FD0522-EC66-13AA-D484-46B9C35AF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818" y="895358"/>
            <a:ext cx="2867689" cy="681606"/>
          </a:xfrm>
          <a:prstGeom prst="rect">
            <a:avLst/>
          </a:prstGeom>
        </p:spPr>
      </p:pic>
      <p:sp>
        <p:nvSpPr>
          <p:cNvPr id="9" name="Title 65">
            <a:extLst>
              <a:ext uri="{FF2B5EF4-FFF2-40B4-BE49-F238E27FC236}">
                <a16:creationId xmlns:a16="http://schemas.microsoft.com/office/drawing/2014/main" id="{F8A21A69-68A6-28A2-F905-84A3E6BD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206" y="2178056"/>
            <a:ext cx="5852391" cy="2229351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b"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6600" b="1" i="0" u="none" baseline="0">
                <a:solidFill>
                  <a:schemeClr val="accent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607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E8FDF39E-A920-1634-3D0B-F4D68304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91"/>
            <a:ext cx="11277600" cy="911527"/>
          </a:xfrm>
          <a:prstGeom prst="rect">
            <a:avLst/>
          </a:prstGeo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834425-CD16-DE5B-C098-3F806B729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3634"/>
            <a:ext cx="11277600" cy="49871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83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  <p:sldLayoutId id="2147483664" r:id="rId3"/>
    <p:sldLayoutId id="2147483650" r:id="rId4"/>
    <p:sldLayoutId id="2147483663" r:id="rId5"/>
    <p:sldLayoutId id="2147483666" r:id="rId6"/>
    <p:sldLayoutId id="2147483673" r:id="rId7"/>
    <p:sldLayoutId id="2147483668" r:id="rId8"/>
    <p:sldLayoutId id="2147483672" r:id="rId9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Tx/>
        <a:buNone/>
        <a:defRPr kumimoji="0" sz="4200" b="1" i="0" u="none" kern="1200" baseline="0">
          <a:solidFill>
            <a:schemeClr val="accent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288" userDrawn="1">
          <p15:clr>
            <a:srgbClr val="F26B43"/>
          </p15:clr>
        </p15:guide>
        <p15:guide id="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705FE26-D678-71CD-AA64-80FBC6F052B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57B6E4-D79B-2DD5-DDA0-690F7E84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171BB7-3ABC-7E2D-0224-738045D5B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8A1C5-A13C-AB33-5C68-ADB06A50FC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22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CE11CD7-A20B-1785-A259-63D80B6C14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FDF284-4909-FFDA-E909-D92A60E8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889AC-7C5F-AAA0-8B36-48E0E2563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7A2FD-B9A7-4D8A-AB63-8C23AF2E4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9C406B-9A20-0297-5889-F0CE0ABB1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5A783A-CD92-233C-9711-F2B888A4FC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F12AE4-D82F-AB6C-7BAD-CE9D304AB034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1F255-B443-0055-E361-993CBC394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3DFEA4-892C-5AEC-D50C-A4F62BE96B1F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F26CDA-2778-1548-2BE3-9FE2B54FE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4D9950C-8BE0-B369-D225-304CDCF03BB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96130F-F730-665C-0014-3BF7A8961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D7DDE1-3F0D-6083-DA55-706C4D82D30D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79FB04-E4AB-479E-67B7-86CAAA74AB46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2A4535-7CF4-0A9C-D269-629C07F456CE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9AF92D3-1DCF-685D-D3E5-FF198B2A3C3A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56BE86A-9854-22AE-0FB2-ECB73B461170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4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86C696A-90EC-A3AB-BD61-6F7E3F95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97B457F-BD5A-49EF-3F62-2CA0E68B1E2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50260"/>
      </p:ext>
    </p:extLst>
  </p:cSld>
  <p:clrMapOvr>
    <a:masterClrMapping/>
  </p:clrMapOvr>
</p:sld>
</file>

<file path=ppt/theme/theme1.xml><?xml version="1.0" encoding="utf-8"?>
<a:theme xmlns:a="http://schemas.openxmlformats.org/drawingml/2006/main" name="Company Template">
  <a:themeElements>
    <a:clrScheme name="NAFEMS Theme Colours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E171F"/>
      </a:accent1>
      <a:accent2>
        <a:srgbClr val="283748"/>
      </a:accent2>
      <a:accent3>
        <a:srgbClr val="4C698A"/>
      </a:accent3>
      <a:accent4>
        <a:srgbClr val="8296AD"/>
      </a:accent4>
      <a:accent5>
        <a:srgbClr val="ACB9C8"/>
      </a:accent5>
      <a:accent6>
        <a:srgbClr val="DEE3E9"/>
      </a:accent6>
      <a:hlink>
        <a:srgbClr val="000000"/>
      </a:hlink>
      <a:folHlink>
        <a:srgbClr val="000000"/>
      </a:folHlink>
    </a:clrScheme>
    <a:fontScheme name="NAFEMS Fonts">
      <a:majorFont>
        <a:latin typeface="Montserra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at is NAFEMS - 2023.pptx" id="{3C79F6AA-E803-45E7-99E8-5999BC024029}" vid="{EC797F82-3B73-4991-B80F-8636EC80A7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tserrat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tserrat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tserrat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tserrat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Montserrat</vt:lpstr>
      <vt:lpstr>Arial</vt:lpstr>
      <vt:lpstr>Company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2023-02-09T10:31:27Z</dcterms:created>
  <dcterms:modified xsi:type="dcterms:W3CDTF">2023-03-10T11:54:57Z</dcterms:modified>
</cp:coreProperties>
</file>