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>
          <p15:clr>
            <a:srgbClr val="A4A3A4"/>
          </p15:clr>
        </p15:guide>
        <p15:guide id="2" pos="7680">
          <p15:clr>
            <a:srgbClr val="A4A3A4"/>
          </p15:clr>
        </p15:guide>
        <p15:guide id="3" pos="288">
          <p15:clr>
            <a:srgbClr val="A4A3A4"/>
          </p15:clr>
        </p15:guide>
        <p15:guide id="4" pos="7392">
          <p15:clr>
            <a:srgbClr val="A4A3A4"/>
          </p15:clr>
        </p15:guide>
        <p15:guide id="5" orient="horz" pos="4320">
          <p15:clr>
            <a:srgbClr val="A4A3A4"/>
          </p15:clr>
        </p15:guide>
        <p15:guide id="6" orient="horz" pos="288">
          <p15:clr>
            <a:srgbClr val="A4A3A4"/>
          </p15:clr>
        </p15:guide>
        <p15:guide id="7" orient="horz" pos="4032">
          <p15:clr>
            <a:srgbClr val="A4A3A4"/>
          </p15:clr>
        </p15:guide>
        <p15:guide id="8" pos="3816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gUtldm786wYhNlEMdkulkb8k6/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/>
        <p:guide pos="7680"/>
        <p:guide pos="288"/>
        <p:guide pos="7392"/>
        <p:guide pos="4320" orient="horz"/>
        <p:guide pos="288" orient="horz"/>
        <p:guide pos="4032" orient="horz"/>
        <p:guide pos="381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2" Type="http://customschemas.google.com/relationships/presentationmetadata" Target="meta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5"/>
          <p:cNvPicPr preferRelativeResize="0"/>
          <p:nvPr>
            <p:ph idx="2" type="pic"/>
          </p:nvPr>
        </p:nvPicPr>
        <p:blipFill/>
        <p:spPr>
          <a:xfrm>
            <a:off x="6518714" y="-1"/>
            <a:ext cx="5667024" cy="660624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177" r="-176" t="0"/>
            </a:stretch>
          </a:blipFill>
          <a:ln>
            <a:noFill/>
          </a:ln>
        </p:spPr>
      </p:pic>
      <p:sp>
        <p:nvSpPr>
          <p:cNvPr id="14" name="Google Shape;14;p5"/>
          <p:cNvSpPr txBox="1"/>
          <p:nvPr>
            <p:ph type="title"/>
          </p:nvPr>
        </p:nvSpPr>
        <p:spPr>
          <a:xfrm>
            <a:off x="457201" y="2624328"/>
            <a:ext cx="5925311" cy="241401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" type="subTitle"/>
          </p:nvPr>
        </p:nvSpPr>
        <p:spPr>
          <a:xfrm>
            <a:off x="457201" y="5161317"/>
            <a:ext cx="8988551" cy="63876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"/>
              <a:buNone/>
              <a:defRPr b="0" i="0" sz="2400" u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5"/>
          <p:cNvSpPr txBox="1"/>
          <p:nvPr>
            <p:ph idx="3" type="body"/>
          </p:nvPr>
        </p:nvSpPr>
        <p:spPr>
          <a:xfrm>
            <a:off x="9523942" y="4942376"/>
            <a:ext cx="945904" cy="1043558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198" l="0" r="0" t="-198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7" name="Google Shape;1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5426" y="884128"/>
            <a:ext cx="3563107" cy="84689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5"/>
          <p:cNvSpPr txBox="1"/>
          <p:nvPr/>
        </p:nvSpPr>
        <p:spPr>
          <a:xfrm>
            <a:off x="365427" y="6510528"/>
            <a:ext cx="11558350" cy="5386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THE MODELLING AND SIMULATION COMMUNITY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"/>
          <p:cNvSpPr txBox="1"/>
          <p:nvPr/>
        </p:nvSpPr>
        <p:spPr>
          <a:xfrm>
            <a:off x="365426" y="6134573"/>
            <a:ext cx="209397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nafems.org</a:t>
            </a:r>
            <a:endParaRPr sz="16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Slide">
  <p:cSld name="Agenda Slide">
    <p:bg>
      <p:bgPr>
        <a:solidFill>
          <a:srgbClr val="EEF1F4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/>
          <p:nvPr/>
        </p:nvSpPr>
        <p:spPr>
          <a:xfrm flipH="1">
            <a:off x="3104518" y="2838991"/>
            <a:ext cx="2380664" cy="2744776"/>
          </a:xfrm>
          <a:custGeom>
            <a:rect b="b" l="l" r="r" t="t"/>
            <a:pathLst>
              <a:path extrusionOk="0" h="2765191" w="2389963">
                <a:moveTo>
                  <a:pt x="2389964" y="1385976"/>
                </a:moveTo>
                <a:lnTo>
                  <a:pt x="0" y="2765192"/>
                </a:lnTo>
                <a:lnTo>
                  <a:pt x="0" y="0"/>
                </a:lnTo>
                <a:close/>
              </a:path>
            </a:pathLst>
          </a:custGeom>
          <a:solidFill>
            <a:srgbClr val="CE171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&#10;&#10;Description automatically generated with medium confidence" id="22" name="Google Shape;2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" name="Google Shape;23;p6"/>
          <p:cNvCxnSpPr/>
          <p:nvPr/>
        </p:nvCxnSpPr>
        <p:spPr>
          <a:xfrm>
            <a:off x="7418829" y="2532327"/>
            <a:ext cx="3561008" cy="0"/>
          </a:xfrm>
          <a:prstGeom prst="straightConnector1">
            <a:avLst/>
          </a:prstGeom>
          <a:noFill/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" name="Google Shape;24;p6"/>
          <p:cNvCxnSpPr/>
          <p:nvPr/>
        </p:nvCxnSpPr>
        <p:spPr>
          <a:xfrm>
            <a:off x="7418829" y="3488583"/>
            <a:ext cx="3561008" cy="0"/>
          </a:xfrm>
          <a:prstGeom prst="straightConnector1">
            <a:avLst/>
          </a:prstGeom>
          <a:noFill/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" name="Google Shape;25;p6"/>
          <p:cNvCxnSpPr/>
          <p:nvPr/>
        </p:nvCxnSpPr>
        <p:spPr>
          <a:xfrm>
            <a:off x="7418829" y="4444839"/>
            <a:ext cx="3561008" cy="0"/>
          </a:xfrm>
          <a:prstGeom prst="straightConnector1">
            <a:avLst/>
          </a:prstGeom>
          <a:noFill/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" name="Google Shape;26;p6"/>
          <p:cNvCxnSpPr/>
          <p:nvPr/>
        </p:nvCxnSpPr>
        <p:spPr>
          <a:xfrm>
            <a:off x="7418829" y="5401095"/>
            <a:ext cx="3561008" cy="0"/>
          </a:xfrm>
          <a:prstGeom prst="straightConnector1">
            <a:avLst/>
          </a:prstGeom>
          <a:noFill/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" name="Google Shape;27;p6"/>
          <p:cNvSpPr/>
          <p:nvPr/>
        </p:nvSpPr>
        <p:spPr>
          <a:xfrm flipH="1">
            <a:off x="0" y="0"/>
            <a:ext cx="5489847" cy="6018713"/>
          </a:xfrm>
          <a:custGeom>
            <a:rect b="b" l="l" r="r" t="t"/>
            <a:pathLst>
              <a:path extrusionOk="0" h="6018713" w="5489847">
                <a:moveTo>
                  <a:pt x="5489847" y="0"/>
                </a:moveTo>
                <a:lnTo>
                  <a:pt x="4870333" y="0"/>
                </a:lnTo>
                <a:lnTo>
                  <a:pt x="0" y="2838030"/>
                </a:lnTo>
                <a:lnTo>
                  <a:pt x="5489847" y="6018713"/>
                </a:lnTo>
                <a:close/>
              </a:path>
            </a:pathLst>
          </a:custGeom>
          <a:solidFill>
            <a:srgbClr val="2837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6"/>
          <p:cNvSpPr/>
          <p:nvPr/>
        </p:nvSpPr>
        <p:spPr>
          <a:xfrm>
            <a:off x="12101689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6"/>
          <p:cNvPicPr preferRelativeResize="0"/>
          <p:nvPr>
            <p:ph idx="2" type="pic"/>
          </p:nvPr>
        </p:nvPicPr>
        <p:blipFill/>
        <p:spPr>
          <a:xfrm>
            <a:off x="0" y="0"/>
            <a:ext cx="4278364" cy="560143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177" r="-176" t="0"/>
            </a:stretch>
          </a:blipFill>
          <a:ln>
            <a:noFill/>
          </a:ln>
        </p:spPr>
      </p:pic>
      <p:sp>
        <p:nvSpPr>
          <p:cNvPr id="30" name="Google Shape;30;p6"/>
          <p:cNvSpPr txBox="1"/>
          <p:nvPr>
            <p:ph type="title"/>
          </p:nvPr>
        </p:nvSpPr>
        <p:spPr>
          <a:xfrm>
            <a:off x="6189605" y="609651"/>
            <a:ext cx="3826397" cy="91005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1" i="0" sz="5400" u="non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7418829" y="1789766"/>
            <a:ext cx="3593933" cy="30777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7418829" y="2103187"/>
            <a:ext cx="2476640" cy="2154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3" name="Google Shape;33;p6"/>
          <p:cNvSpPr txBox="1"/>
          <p:nvPr>
            <p:ph idx="4" type="body"/>
          </p:nvPr>
        </p:nvSpPr>
        <p:spPr>
          <a:xfrm>
            <a:off x="6189605" y="1772598"/>
            <a:ext cx="1108061" cy="66479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D212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5" type="body"/>
          </p:nvPr>
        </p:nvSpPr>
        <p:spPr>
          <a:xfrm>
            <a:off x="7418829" y="2746022"/>
            <a:ext cx="3593933" cy="30777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6"/>
          <p:cNvSpPr txBox="1"/>
          <p:nvPr>
            <p:ph idx="6" type="body"/>
          </p:nvPr>
        </p:nvSpPr>
        <p:spPr>
          <a:xfrm>
            <a:off x="7418829" y="3059443"/>
            <a:ext cx="2476640" cy="2154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6" name="Google Shape;36;p6"/>
          <p:cNvSpPr txBox="1"/>
          <p:nvPr>
            <p:ph idx="7" type="body"/>
          </p:nvPr>
        </p:nvSpPr>
        <p:spPr>
          <a:xfrm>
            <a:off x="7418829" y="3699137"/>
            <a:ext cx="3593933" cy="30777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6"/>
          <p:cNvSpPr txBox="1"/>
          <p:nvPr>
            <p:ph idx="8" type="body"/>
          </p:nvPr>
        </p:nvSpPr>
        <p:spPr>
          <a:xfrm>
            <a:off x="7418829" y="4012558"/>
            <a:ext cx="2476640" cy="2154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8" name="Google Shape;38;p6"/>
          <p:cNvSpPr txBox="1"/>
          <p:nvPr>
            <p:ph idx="9" type="body"/>
          </p:nvPr>
        </p:nvSpPr>
        <p:spPr>
          <a:xfrm>
            <a:off x="7418829" y="4656287"/>
            <a:ext cx="3593933" cy="30777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13" type="body"/>
          </p:nvPr>
        </p:nvSpPr>
        <p:spPr>
          <a:xfrm>
            <a:off x="7418829" y="4969708"/>
            <a:ext cx="2476640" cy="2154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0" name="Google Shape;40;p6"/>
          <p:cNvSpPr txBox="1"/>
          <p:nvPr>
            <p:ph idx="14" type="body"/>
          </p:nvPr>
        </p:nvSpPr>
        <p:spPr>
          <a:xfrm>
            <a:off x="7418829" y="5617039"/>
            <a:ext cx="3593933" cy="30777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15" type="body"/>
          </p:nvPr>
        </p:nvSpPr>
        <p:spPr>
          <a:xfrm>
            <a:off x="7418829" y="5930460"/>
            <a:ext cx="2476640" cy="2154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2" name="Google Shape;42;p6"/>
          <p:cNvSpPr txBox="1"/>
          <p:nvPr>
            <p:ph idx="16" type="body"/>
          </p:nvPr>
        </p:nvSpPr>
        <p:spPr>
          <a:xfrm>
            <a:off x="6189605" y="2728854"/>
            <a:ext cx="1108061" cy="66479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D212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7" type="body"/>
          </p:nvPr>
        </p:nvSpPr>
        <p:spPr>
          <a:xfrm>
            <a:off x="6189605" y="3685110"/>
            <a:ext cx="1108061" cy="66479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D212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8" type="body"/>
          </p:nvPr>
        </p:nvSpPr>
        <p:spPr>
          <a:xfrm>
            <a:off x="6189605" y="4641366"/>
            <a:ext cx="1108061" cy="66479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D212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9" type="body"/>
          </p:nvPr>
        </p:nvSpPr>
        <p:spPr>
          <a:xfrm>
            <a:off x="6189605" y="5597623"/>
            <a:ext cx="1108061" cy="66479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b="1" i="0" sz="4800" u="none">
                <a:solidFill>
                  <a:srgbClr val="D212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Slide_1">
  <p:cSld name="Content Slide_1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457200" y="363092"/>
            <a:ext cx="11277600" cy="87929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&#10;&#10;Description automatically generated with medium confidence" id="49" name="Google Shape;49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7"/>
          <p:cNvSpPr/>
          <p:nvPr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7"/>
          <p:cNvSpPr/>
          <p:nvPr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748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2837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Slide_2">
  <p:cSld name="Content Slide_2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457200" y="363092"/>
            <a:ext cx="11277600" cy="8461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457198" y="1909472"/>
            <a:ext cx="5434887" cy="3891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Font typeface="Arial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&#10;&#10;Description automatically generated with medium confidence" id="55" name="Google Shape;55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8"/>
          <p:cNvSpPr/>
          <p:nvPr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8"/>
          <p:cNvSpPr txBox="1"/>
          <p:nvPr>
            <p:ph idx="2" type="body"/>
          </p:nvPr>
        </p:nvSpPr>
        <p:spPr>
          <a:xfrm>
            <a:off x="6295623" y="1909472"/>
            <a:ext cx="5434887" cy="3891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8"/>
          <p:cNvSpPr/>
          <p:nvPr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748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28374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8"/>
          <p:cNvSpPr txBox="1"/>
          <p:nvPr>
            <p:ph idx="3" type="body"/>
          </p:nvPr>
        </p:nvSpPr>
        <p:spPr>
          <a:xfrm>
            <a:off x="457200" y="1477963"/>
            <a:ext cx="54356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4" type="body"/>
          </p:nvPr>
        </p:nvSpPr>
        <p:spPr>
          <a:xfrm>
            <a:off x="6298946" y="1477962"/>
            <a:ext cx="54356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Slide_3">
  <p:cSld name="Content Slide_3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idx="1" type="body"/>
          </p:nvPr>
        </p:nvSpPr>
        <p:spPr>
          <a:xfrm>
            <a:off x="457199" y="1909472"/>
            <a:ext cx="3193962" cy="3891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&#10;&#10;Description automatically generated with medium confidence" id="63" name="Google Shape;63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9"/>
          <p:cNvSpPr/>
          <p:nvPr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9"/>
          <p:cNvSpPr txBox="1"/>
          <p:nvPr>
            <p:ph idx="2" type="body"/>
          </p:nvPr>
        </p:nvSpPr>
        <p:spPr>
          <a:xfrm>
            <a:off x="4496874" y="1909472"/>
            <a:ext cx="3193962" cy="3891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3" type="body"/>
          </p:nvPr>
        </p:nvSpPr>
        <p:spPr>
          <a:xfrm>
            <a:off x="8536549" y="1909472"/>
            <a:ext cx="3193962" cy="3891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type="title"/>
          </p:nvPr>
        </p:nvSpPr>
        <p:spPr>
          <a:xfrm>
            <a:off x="457199" y="363091"/>
            <a:ext cx="11273311" cy="9115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/>
          <p:nvPr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748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28374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9"/>
          <p:cNvSpPr txBox="1"/>
          <p:nvPr>
            <p:ph idx="4" type="body"/>
          </p:nvPr>
        </p:nvSpPr>
        <p:spPr>
          <a:xfrm>
            <a:off x="457200" y="1477963"/>
            <a:ext cx="3193961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5" type="body"/>
          </p:nvPr>
        </p:nvSpPr>
        <p:spPr>
          <a:xfrm>
            <a:off x="4496873" y="1475877"/>
            <a:ext cx="3193961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6" type="body"/>
          </p:nvPr>
        </p:nvSpPr>
        <p:spPr>
          <a:xfrm>
            <a:off x="8536546" y="1439789"/>
            <a:ext cx="3193961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and Image Slide">
  <p:cSld name="Text and Imag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type="title"/>
          </p:nvPr>
        </p:nvSpPr>
        <p:spPr>
          <a:xfrm>
            <a:off x="457200" y="363092"/>
            <a:ext cx="11277600" cy="55399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Logo&#10;&#10;Description automatically generated with medium confidence" id="74" name="Google Shape;74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0"/>
          <p:cNvSpPr/>
          <p:nvPr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0"/>
          <p:cNvSpPr/>
          <p:nvPr/>
        </p:nvSpPr>
        <p:spPr>
          <a:xfrm flipH="1">
            <a:off x="9454675" y="0"/>
            <a:ext cx="2737325" cy="5190288"/>
          </a:xfrm>
          <a:custGeom>
            <a:rect b="b" l="l" r="r" t="t"/>
            <a:pathLst>
              <a:path extrusionOk="0" h="5190288" w="2737325">
                <a:moveTo>
                  <a:pt x="2737325" y="0"/>
                </a:moveTo>
                <a:lnTo>
                  <a:pt x="0" y="0"/>
                </a:lnTo>
                <a:lnTo>
                  <a:pt x="0" y="5190288"/>
                </a:lnTo>
                <a:lnTo>
                  <a:pt x="2734158" y="3540322"/>
                </a:lnTo>
                <a:close/>
              </a:path>
            </a:pathLst>
          </a:custGeom>
          <a:solidFill>
            <a:srgbClr val="CE171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0"/>
          <p:cNvSpPr txBox="1"/>
          <p:nvPr>
            <p:ph idx="1" type="body"/>
          </p:nvPr>
        </p:nvSpPr>
        <p:spPr>
          <a:xfrm>
            <a:off x="457200" y="1451548"/>
            <a:ext cx="6019799" cy="43180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0"/>
          <p:cNvSpPr/>
          <p:nvPr>
            <p:ph idx="2" type="pic"/>
          </p:nvPr>
        </p:nvSpPr>
        <p:spPr>
          <a:xfrm>
            <a:off x="7359652" y="1041400"/>
            <a:ext cx="4248150" cy="4775202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9" name="Google Shape;79;p10"/>
          <p:cNvSpPr/>
          <p:nvPr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748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2837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">
  <p:cSld name="Section Slide">
    <p:bg>
      <p:bgPr>
        <a:solidFill>
          <a:srgbClr val="FFFFFF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1"/>
          <p:cNvPicPr preferRelativeResize="0"/>
          <p:nvPr>
            <p:ph idx="2" type="pic"/>
          </p:nvPr>
        </p:nvPicPr>
        <p:blipFill/>
        <p:spPr>
          <a:xfrm>
            <a:off x="0" y="-1384"/>
            <a:ext cx="6021324" cy="364213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-177" r="-176" t="0"/>
            </a:stretch>
          </a:blipFill>
          <a:ln>
            <a:noFill/>
          </a:ln>
        </p:spPr>
      </p:pic>
      <p:sp>
        <p:nvSpPr>
          <p:cNvPr id="82" name="Google Shape;82;p11"/>
          <p:cNvSpPr txBox="1"/>
          <p:nvPr>
            <p:ph type="title"/>
          </p:nvPr>
        </p:nvSpPr>
        <p:spPr>
          <a:xfrm>
            <a:off x="1274678" y="4513051"/>
            <a:ext cx="5820389" cy="149579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1" i="0" sz="5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>
            <a:off x="1274679" y="2033861"/>
            <a:ext cx="1942656" cy="132959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  <a:defRPr b="0" i="0" sz="96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 Embeded Slide">
  <p:cSld name="Video Embeded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/>
          <p:nvPr/>
        </p:nvSpPr>
        <p:spPr>
          <a:xfrm>
            <a:off x="0" y="0"/>
            <a:ext cx="12192000" cy="274963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&#10;&#10;Description automatically generated with medium confidence" id="86" name="Google Shape;86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95904" y="6501601"/>
            <a:ext cx="1038896" cy="246929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/>
          <p:nvPr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2"/>
          <p:cNvSpPr/>
          <p:nvPr/>
        </p:nvSpPr>
        <p:spPr>
          <a:xfrm flipH="1">
            <a:off x="587485" y="3897036"/>
            <a:ext cx="390412" cy="390410"/>
          </a:xfrm>
          <a:prstGeom prst="roundRect">
            <a:avLst>
              <a:gd fmla="val 16667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2"/>
          <p:cNvSpPr/>
          <p:nvPr/>
        </p:nvSpPr>
        <p:spPr>
          <a:xfrm flipH="1" rot="5400000">
            <a:off x="819258" y="3917790"/>
            <a:ext cx="174451" cy="348902"/>
          </a:xfrm>
          <a:custGeom>
            <a:rect b="b" l="l" r="r" t="t"/>
            <a:pathLst>
              <a:path extrusionOk="0" h="21600" w="21600">
                <a:moveTo>
                  <a:pt x="20618" y="15709"/>
                </a:moveTo>
                <a:cubicBezTo>
                  <a:pt x="20347" y="15709"/>
                  <a:pt x="20102" y="15764"/>
                  <a:pt x="19924" y="15853"/>
                </a:cubicBezTo>
                <a:lnTo>
                  <a:pt x="11782" y="19924"/>
                </a:lnTo>
                <a:lnTo>
                  <a:pt x="11782" y="491"/>
                </a:lnTo>
                <a:cubicBezTo>
                  <a:pt x="11782" y="220"/>
                  <a:pt x="11342" y="0"/>
                  <a:pt x="10800" y="0"/>
                </a:cubicBezTo>
                <a:cubicBezTo>
                  <a:pt x="10258" y="0"/>
                  <a:pt x="9818" y="220"/>
                  <a:pt x="9818" y="491"/>
                </a:cubicBezTo>
                <a:lnTo>
                  <a:pt x="9818" y="19924"/>
                </a:lnTo>
                <a:lnTo>
                  <a:pt x="1676" y="15853"/>
                </a:lnTo>
                <a:cubicBezTo>
                  <a:pt x="1498" y="15764"/>
                  <a:pt x="1253" y="15709"/>
                  <a:pt x="982" y="15709"/>
                </a:cubicBezTo>
                <a:cubicBezTo>
                  <a:pt x="440" y="15709"/>
                  <a:pt x="0" y="15929"/>
                  <a:pt x="0" y="16200"/>
                </a:cubicBezTo>
                <a:cubicBezTo>
                  <a:pt x="0" y="16336"/>
                  <a:pt x="110" y="16458"/>
                  <a:pt x="288" y="16547"/>
                </a:cubicBezTo>
                <a:lnTo>
                  <a:pt x="10106" y="21456"/>
                </a:lnTo>
                <a:cubicBezTo>
                  <a:pt x="10284" y="21545"/>
                  <a:pt x="10529" y="21600"/>
                  <a:pt x="10800" y="21600"/>
                </a:cubicBezTo>
                <a:cubicBezTo>
                  <a:pt x="11071" y="21600"/>
                  <a:pt x="11316" y="21545"/>
                  <a:pt x="11494" y="21456"/>
                </a:cubicBezTo>
                <a:lnTo>
                  <a:pt x="21312" y="16547"/>
                </a:lnTo>
                <a:cubicBezTo>
                  <a:pt x="21490" y="16458"/>
                  <a:pt x="21600" y="16336"/>
                  <a:pt x="21600" y="16200"/>
                </a:cubicBezTo>
                <a:cubicBezTo>
                  <a:pt x="21600" y="15929"/>
                  <a:pt x="21160" y="15709"/>
                  <a:pt x="20618" y="15709"/>
                </a:cubicBezTo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4275" lIns="14275" spcFirstLastPara="1" rIns="14275" wrap="square" tIns="1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25"/>
              <a:buFont typeface="Gill Sans"/>
              <a:buNone/>
            </a:pPr>
            <a:r>
              <a:t/>
            </a:r>
            <a:endParaRPr b="0" i="0" sz="1125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2"/>
          <p:cNvSpPr/>
          <p:nvPr/>
        </p:nvSpPr>
        <p:spPr>
          <a:xfrm>
            <a:off x="11214104" y="3897036"/>
            <a:ext cx="390412" cy="390410"/>
          </a:xfrm>
          <a:prstGeom prst="roundRect">
            <a:avLst>
              <a:gd fmla="val 16667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2"/>
          <p:cNvSpPr/>
          <p:nvPr/>
        </p:nvSpPr>
        <p:spPr>
          <a:xfrm rot="-5400000">
            <a:off x="11198292" y="3917790"/>
            <a:ext cx="174451" cy="348902"/>
          </a:xfrm>
          <a:custGeom>
            <a:rect b="b" l="l" r="r" t="t"/>
            <a:pathLst>
              <a:path extrusionOk="0" h="21600" w="21600">
                <a:moveTo>
                  <a:pt x="20618" y="15709"/>
                </a:moveTo>
                <a:cubicBezTo>
                  <a:pt x="20347" y="15709"/>
                  <a:pt x="20102" y="15764"/>
                  <a:pt x="19924" y="15853"/>
                </a:cubicBezTo>
                <a:lnTo>
                  <a:pt x="11782" y="19924"/>
                </a:lnTo>
                <a:lnTo>
                  <a:pt x="11782" y="491"/>
                </a:lnTo>
                <a:cubicBezTo>
                  <a:pt x="11782" y="220"/>
                  <a:pt x="11342" y="0"/>
                  <a:pt x="10800" y="0"/>
                </a:cubicBezTo>
                <a:cubicBezTo>
                  <a:pt x="10258" y="0"/>
                  <a:pt x="9818" y="220"/>
                  <a:pt x="9818" y="491"/>
                </a:cubicBezTo>
                <a:lnTo>
                  <a:pt x="9818" y="19924"/>
                </a:lnTo>
                <a:lnTo>
                  <a:pt x="1676" y="15853"/>
                </a:lnTo>
                <a:cubicBezTo>
                  <a:pt x="1498" y="15764"/>
                  <a:pt x="1253" y="15709"/>
                  <a:pt x="982" y="15709"/>
                </a:cubicBezTo>
                <a:cubicBezTo>
                  <a:pt x="440" y="15709"/>
                  <a:pt x="0" y="15929"/>
                  <a:pt x="0" y="16200"/>
                </a:cubicBezTo>
                <a:cubicBezTo>
                  <a:pt x="0" y="16336"/>
                  <a:pt x="110" y="16458"/>
                  <a:pt x="288" y="16547"/>
                </a:cubicBezTo>
                <a:lnTo>
                  <a:pt x="10106" y="21456"/>
                </a:lnTo>
                <a:cubicBezTo>
                  <a:pt x="10284" y="21545"/>
                  <a:pt x="10529" y="21600"/>
                  <a:pt x="10800" y="21600"/>
                </a:cubicBezTo>
                <a:cubicBezTo>
                  <a:pt x="11071" y="21600"/>
                  <a:pt x="11316" y="21545"/>
                  <a:pt x="11494" y="21456"/>
                </a:cubicBezTo>
                <a:lnTo>
                  <a:pt x="21312" y="16547"/>
                </a:lnTo>
                <a:cubicBezTo>
                  <a:pt x="21490" y="16458"/>
                  <a:pt x="21600" y="16336"/>
                  <a:pt x="21600" y="16200"/>
                </a:cubicBezTo>
                <a:cubicBezTo>
                  <a:pt x="21600" y="15929"/>
                  <a:pt x="21160" y="15709"/>
                  <a:pt x="20618" y="15709"/>
                </a:cubicBezTo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4275" lIns="14275" spcFirstLastPara="1" rIns="14275" wrap="square" tIns="1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25"/>
              <a:buFont typeface="Gill Sans"/>
              <a:buNone/>
            </a:pPr>
            <a:r>
              <a:t/>
            </a:r>
            <a:endParaRPr b="0" i="0" sz="1125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2"/>
          <p:cNvSpPr txBox="1"/>
          <p:nvPr>
            <p:ph type="title"/>
          </p:nvPr>
        </p:nvSpPr>
        <p:spPr>
          <a:xfrm>
            <a:off x="457200" y="363091"/>
            <a:ext cx="11147316" cy="74149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/>
          <p:nvPr>
            <p:ph idx="2" type="media"/>
          </p:nvPr>
        </p:nvSpPr>
        <p:spPr>
          <a:xfrm>
            <a:off x="1625600" y="1212562"/>
            <a:ext cx="8940800" cy="5027494"/>
          </a:xfrm>
          <a:prstGeom prst="rect">
            <a:avLst/>
          </a:prstGeom>
          <a:solidFill>
            <a:srgbClr val="BFBFBF"/>
          </a:solidFill>
          <a:ln>
            <a:noFill/>
          </a:ln>
          <a:effectLst>
            <a:outerShdw blurRad="838200" sx="95000" rotWithShape="0" algn="t" dir="8100000" dist="381000" sy="95000">
              <a:srgbClr val="000000">
                <a:alpha val="14901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" type="body"/>
          </p:nvPr>
        </p:nvSpPr>
        <p:spPr>
          <a:xfrm>
            <a:off x="5531755" y="3162064"/>
            <a:ext cx="1128490" cy="112849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184" l="0" r="0" t="-185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2"/>
          <p:cNvSpPr/>
          <p:nvPr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748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837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2837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nal Slide">
  <p:cSld name="Final Slide">
    <p:bg>
      <p:bgPr>
        <a:solidFill>
          <a:srgbClr val="FFFFFF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3"/>
          <p:cNvPicPr preferRelativeResize="0"/>
          <p:nvPr>
            <p:ph idx="2" type="pic"/>
          </p:nvPr>
        </p:nvPicPr>
        <p:blipFill/>
        <p:spPr>
          <a:xfrm>
            <a:off x="1" y="251759"/>
            <a:ext cx="5667024" cy="660624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-177" r="-176" t="0"/>
            </a:stretch>
          </a:blipFill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0818" y="895358"/>
            <a:ext cx="2867689" cy="681606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>
            <p:ph type="title"/>
          </p:nvPr>
        </p:nvSpPr>
        <p:spPr>
          <a:xfrm>
            <a:off x="5879206" y="2178056"/>
            <a:ext cx="5852391" cy="222935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  <a:defRPr b="1" i="0" sz="6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457200" y="363091"/>
            <a:ext cx="11277600" cy="9115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>
            <a:outerShdw sx="0" rotWithShape="0" sy="0">
              <a:srgbClr val="000000"/>
            </a:outerShdw>
            <a:reflection blurRad="0" dir="0" dist="0" endA="0" endPos="0" kx="0" rotWithShape="0" algn="bl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1" i="0" sz="4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37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pos="288">
          <p15:clr>
            <a:srgbClr val="F26B43"/>
          </p15:clr>
        </p15:guide>
        <p15:guide id="4" pos="7392">
          <p15:clr>
            <a:srgbClr val="F26B43"/>
          </p15:clr>
        </p15:guide>
        <p15:guide id="5" orient="horz">
          <p15:clr>
            <a:srgbClr val="F26B43"/>
          </p15:clr>
        </p15:guide>
        <p15:guide id="6" orient="horz" pos="4320">
          <p15:clr>
            <a:srgbClr val="F26B43"/>
          </p15:clr>
        </p15:guide>
        <p15:guide id="7" orient="horz" pos="288">
          <p15:clr>
            <a:srgbClr val="F26B43"/>
          </p15:clr>
        </p15:guide>
        <p15:guide id="8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"/>
          <p:cNvPicPr preferRelativeResize="0"/>
          <p:nvPr>
            <p:ph idx="2" type="pic"/>
          </p:nvPr>
        </p:nvPicPr>
        <p:blipFill/>
        <p:spPr>
          <a:xfrm>
            <a:off x="6518714" y="-1"/>
            <a:ext cx="5667024" cy="660624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177" r="-176" t="0"/>
            </a:stretch>
          </a:blipFill>
          <a:ln>
            <a:noFill/>
          </a:ln>
        </p:spPr>
      </p:pic>
      <p:sp>
        <p:nvSpPr>
          <p:cNvPr id="105" name="Google Shape;105;p1"/>
          <p:cNvSpPr txBox="1"/>
          <p:nvPr/>
        </p:nvSpPr>
        <p:spPr>
          <a:xfrm>
            <a:off x="457200" y="2974442"/>
            <a:ext cx="5798100" cy="35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2559" lvl="0" marL="36576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2800">
              <a:solidFill>
                <a:srgbClr val="434343"/>
              </a:solidFill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563275" y="602800"/>
            <a:ext cx="11171400" cy="7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mpany Template">
  <a:themeElements>
    <a:clrScheme name="NAFEMS Theme Colours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E171F"/>
      </a:accent1>
      <a:accent2>
        <a:srgbClr val="283748"/>
      </a:accent2>
      <a:accent3>
        <a:srgbClr val="4C698A"/>
      </a:accent3>
      <a:accent4>
        <a:srgbClr val="8296AD"/>
      </a:accent4>
      <a:accent5>
        <a:srgbClr val="ACB9C8"/>
      </a:accent5>
      <a:accent6>
        <a:srgbClr val="DEE3E9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2023-02-09T10:31:27Z</dcterms:created>
</cp:coreProperties>
</file>