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58" r:id="rId3"/>
    <p:sldId id="265" r:id="rId4"/>
    <p:sldId id="261" r:id="rId5"/>
    <p:sldId id="264" r:id="rId6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61E"/>
    <a:srgbClr val="CE161E"/>
    <a:srgbClr val="CF171E"/>
    <a:srgbClr val="CA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83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182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4B5DC-B942-4F47-AD4E-D0EF469D298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FF86B-8294-44B9-B00E-1AEF52232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BD2D2-0636-4588-B8EE-962B315A80A1}" type="datetimeFigureOut">
              <a:rPr lang="en-US" smtClean="0"/>
              <a:t>4/17/2020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2C6BB-351A-4B12-AB1E-90903925E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41" y="2453856"/>
            <a:ext cx="10914143" cy="1470025"/>
          </a:xfrm>
        </p:spPr>
        <p:txBody>
          <a:bodyPr/>
          <a:lstStyle>
            <a:lvl1pPr algn="l">
              <a:defRPr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42" y="4089673"/>
            <a:ext cx="10914141" cy="13545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The</a:t>
            </a:r>
            <a:r>
              <a:rPr lang="en-GB" sz="900" b="1" baseline="0" dirty="0">
                <a:solidFill>
                  <a:schemeClr val="bg1"/>
                </a:solidFill>
              </a:rPr>
              <a:t> Conference on Advancing Analysis &amp; Simulation in Engineering</a:t>
            </a:r>
            <a:r>
              <a:rPr lang="en-GB" sz="900" b="1" dirty="0">
                <a:solidFill>
                  <a:schemeClr val="bg1"/>
                </a:solidFill>
              </a:rPr>
              <a:t> | CAASE20</a:t>
            </a: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nafems.org/caase20</a:t>
            </a: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9790067" y="666908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June 16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 – 18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 | Virtual Conference</a:t>
            </a:r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B7286826-1912-4631-A84C-82EAECF1BD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246" y="36391"/>
            <a:ext cx="3081251" cy="130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3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78" y="274637"/>
            <a:ext cx="106180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kern="1200" dirty="0">
                <a:solidFill>
                  <a:srgbClr val="D72929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7" y="1600202"/>
            <a:ext cx="10984523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89C2C4-EA1F-4599-BEC1-6C614190090E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94BBD1-8316-4B2F-8E75-A8346AE52E0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The</a:t>
            </a:r>
            <a:r>
              <a:rPr lang="en-GB" sz="900" b="1" baseline="0" dirty="0">
                <a:solidFill>
                  <a:schemeClr val="bg1"/>
                </a:solidFill>
              </a:rPr>
              <a:t> Conference on Advancing Analysis &amp; Simulation in Engineering</a:t>
            </a:r>
            <a:r>
              <a:rPr lang="en-GB" sz="900" b="1" dirty="0">
                <a:solidFill>
                  <a:schemeClr val="bg1"/>
                </a:solidFill>
              </a:rPr>
              <a:t> | CAASE20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FAEAF5-A049-4FAB-B237-681569ED375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nafems.org/caase20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43D439-4224-4CA0-8360-8227AA35F7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90067" y="666908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June 16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 – 18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 | Virtual Conference</a:t>
            </a:r>
          </a:p>
        </p:txBody>
      </p:sp>
    </p:spTree>
    <p:extLst>
      <p:ext uri="{BB962C8B-B14F-4D97-AF65-F5344CB8AC3E}">
        <p14:creationId xmlns:p14="http://schemas.microsoft.com/office/powerpoint/2010/main" val="307054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A52B65-A07B-4351-BD5F-2E6209FCD6D5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1175B8-2402-4A50-868C-F03694D672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The</a:t>
            </a:r>
            <a:r>
              <a:rPr lang="en-GB" sz="900" b="1" baseline="0" dirty="0">
                <a:solidFill>
                  <a:schemeClr val="bg1"/>
                </a:solidFill>
              </a:rPr>
              <a:t> Conference on Advancing Analysis &amp; Simulation in Engineering</a:t>
            </a:r>
            <a:r>
              <a:rPr lang="en-GB" sz="900" b="1" dirty="0">
                <a:solidFill>
                  <a:schemeClr val="bg1"/>
                </a:solidFill>
              </a:rPr>
              <a:t> | CAASE20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D75186-3393-4DED-93F2-90EB2D1A933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nafems.org/caase20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B6EF1C-1855-45F0-92C9-60DD46FBCE9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90067" y="666908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June 16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 – 18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 | Virtual Conference</a:t>
            </a:r>
          </a:p>
        </p:txBody>
      </p:sp>
    </p:spTree>
    <p:extLst>
      <p:ext uri="{BB962C8B-B14F-4D97-AF65-F5344CB8AC3E}">
        <p14:creationId xmlns:p14="http://schemas.microsoft.com/office/powerpoint/2010/main" val="93165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08822C-D8D3-461D-A897-92F8D40F4B1A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CA793E-F060-4FCE-A199-922E1983DB6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The</a:t>
            </a:r>
            <a:r>
              <a:rPr lang="en-GB" sz="900" b="1" baseline="0" dirty="0">
                <a:solidFill>
                  <a:schemeClr val="bg1"/>
                </a:solidFill>
              </a:rPr>
              <a:t> Conference on Advancing Analysis &amp; Simulation in Engineering</a:t>
            </a:r>
            <a:r>
              <a:rPr lang="en-GB" sz="900" b="1" dirty="0">
                <a:solidFill>
                  <a:schemeClr val="bg1"/>
                </a:solidFill>
              </a:rPr>
              <a:t> | CAASE20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F790C0-F652-4226-B515-2402BC471C5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nafems.org/caase20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415C87-34C1-4D18-B496-55186CB9497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90067" y="666908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June 16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 – 18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 | Virtual Conference</a:t>
            </a:r>
          </a:p>
        </p:txBody>
      </p:sp>
    </p:spTree>
    <p:extLst>
      <p:ext uri="{BB962C8B-B14F-4D97-AF65-F5344CB8AC3E}">
        <p14:creationId xmlns:p14="http://schemas.microsoft.com/office/powerpoint/2010/main" val="15832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41303"/>
          <a:stretch/>
        </p:blipFill>
        <p:spPr>
          <a:xfrm rot="16200000">
            <a:off x="8901181" y="822912"/>
            <a:ext cx="4123424" cy="247759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787" y="4540611"/>
            <a:ext cx="10363200" cy="816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71787" y="3046595"/>
            <a:ext cx="10363200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C93C19-67B8-4FE2-966B-8904CFF1FC20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865539-70CE-4D27-A316-6DC1D7453DF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The</a:t>
            </a:r>
            <a:r>
              <a:rPr lang="en-GB" sz="900" b="1" baseline="0" dirty="0">
                <a:solidFill>
                  <a:schemeClr val="bg1"/>
                </a:solidFill>
              </a:rPr>
              <a:t> Conference on Advancing Analysis &amp; Simulation in Engineering</a:t>
            </a:r>
            <a:r>
              <a:rPr lang="en-GB" sz="900" b="1" dirty="0">
                <a:solidFill>
                  <a:schemeClr val="bg1"/>
                </a:solidFill>
              </a:rPr>
              <a:t> | CAASE20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54A624-A0DF-4DCA-8401-702FAA4F29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nafems.org/caase20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B933EE-056A-41FA-AB33-BC5AC84F1E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90067" y="666908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June 16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 – 18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 | Virtual Conference</a:t>
            </a:r>
          </a:p>
        </p:txBody>
      </p:sp>
    </p:spTree>
    <p:extLst>
      <p:ext uri="{BB962C8B-B14F-4D97-AF65-F5344CB8AC3E}">
        <p14:creationId xmlns:p14="http://schemas.microsoft.com/office/powerpoint/2010/main" val="34974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76548"/>
            <a:ext cx="12191997" cy="147002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Thank You!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4512365"/>
            <a:ext cx="12191995" cy="1354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contact details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5" name="Picture 1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E27E9C6-D6F1-4FF7-B40E-5C49F2E89D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341" y="411113"/>
            <a:ext cx="4713317" cy="198924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8AE45BF-C516-47C6-8B67-7087920991EF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7A2310-DC31-4CDF-8803-8490AA1574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51159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The</a:t>
            </a:r>
            <a:r>
              <a:rPr lang="en-GB" sz="900" b="1" baseline="0" dirty="0">
                <a:solidFill>
                  <a:schemeClr val="bg1"/>
                </a:solidFill>
              </a:rPr>
              <a:t> Conference on Advancing Analysis &amp; Simulation in Engineering</a:t>
            </a:r>
            <a:r>
              <a:rPr lang="en-GB" sz="900" b="1" dirty="0">
                <a:solidFill>
                  <a:schemeClr val="bg1"/>
                </a:solidFill>
              </a:rPr>
              <a:t> | CAASE20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9882BA-FFDC-4EB2-B416-67D1D4FB43F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401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nafems.org/caase20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F44F95-AEDB-4A2E-A081-BE7BF6DA22A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790067" y="666908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June 16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 – 18</a:t>
            </a:r>
            <a:r>
              <a:rPr lang="en-GB" sz="900" b="1" baseline="30000" dirty="0">
                <a:solidFill>
                  <a:schemeClr val="bg1"/>
                </a:solidFill>
              </a:rPr>
              <a:t>th</a:t>
            </a:r>
            <a:r>
              <a:rPr lang="en-GB" sz="900" b="1" dirty="0">
                <a:solidFill>
                  <a:schemeClr val="bg1"/>
                </a:solidFill>
              </a:rPr>
              <a:t> | Virtual Conference</a:t>
            </a:r>
          </a:p>
        </p:txBody>
      </p:sp>
    </p:spTree>
    <p:extLst>
      <p:ext uri="{BB962C8B-B14F-4D97-AF65-F5344CB8AC3E}">
        <p14:creationId xmlns:p14="http://schemas.microsoft.com/office/powerpoint/2010/main" val="3478769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5813-87DF-45B2-988B-88A548706598}" type="datetime1">
              <a:rPr lang="en-GB" smtClean="0"/>
              <a:t>17/04/2020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  <p:sldLayoutId id="2147483654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4400" b="1" kern="1200" dirty="0">
          <a:solidFill>
            <a:srgbClr val="CF171E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793288" y="6343651"/>
            <a:ext cx="874712" cy="365125"/>
          </a:xfrm>
        </p:spPr>
        <p:txBody>
          <a:bodyPr/>
          <a:lstStyle/>
          <a:p>
            <a:fld id="{33E9EC35-AD31-4AB2-93A8-D6F93F11AE1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83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81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1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33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043516"/>
      </p:ext>
    </p:extLst>
  </p:cSld>
  <p:clrMapOvr>
    <a:masterClrMapping/>
  </p:clrMapOvr>
</p:sld>
</file>

<file path=ppt/theme/theme1.xml><?xml version="1.0" encoding="utf-8"?>
<a:theme xmlns:a="http://schemas.openxmlformats.org/drawingml/2006/main" name="NAFEMS 2013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865DC5B-1009-40C1-A3DE-08823FC03187}" vid="{5D539D25-213B-4BE5-89B8-5553DEF94F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3140</TotalTime>
  <Words>8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NAFEMS 2013 PPT THEME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2016 NAFEMS Americas Conference</dc:subject>
  <dc:creator>Microsoft account</dc:creator>
  <cp:lastModifiedBy>Matthew Ladzinski</cp:lastModifiedBy>
  <cp:revision>58</cp:revision>
  <dcterms:created xsi:type="dcterms:W3CDTF">2015-03-13T14:40:09Z</dcterms:created>
  <dcterms:modified xsi:type="dcterms:W3CDTF">2020-04-17T18:24:29Z</dcterms:modified>
</cp:coreProperties>
</file>